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  <p:sldMasterId id="2147483752" r:id="rId2"/>
    <p:sldMasterId id="2147483770" r:id="rId3"/>
    <p:sldMasterId id="2147483787" r:id="rId4"/>
    <p:sldMasterId id="2147483823" r:id="rId5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5DC0F-CE56-4B9C-A8C7-EBC4B69B6BB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4B73F-664B-4573-A87A-4A7CD1EE22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52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80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00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3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25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812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53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962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6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487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7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7631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06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10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527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805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69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284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1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44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86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26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93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280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58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40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182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532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640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10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103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6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0691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33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299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598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44715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021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21650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8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5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478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249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911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8173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99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1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7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74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437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535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4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766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50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974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62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150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265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12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052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647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3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619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761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1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4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06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8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all" spc="15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02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 spc="2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14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14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35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1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7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1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029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07CD3FD-BE54-4400-942B-C6C15AA73DFD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94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木头书桌的俯视图，有绿植、白色键盘、盛着咖啡的白色马克杯、笔记本和笔">
            <a:extLst>
              <a:ext uri="{FF2B5EF4-FFF2-40B4-BE49-F238E27FC236}">
                <a16:creationId xmlns:a16="http://schemas.microsoft.com/office/drawing/2014/main" id="{5A2DF85F-2B2E-D104-A2B4-E3F3E78D8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" b="15175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30DD7D3-2712-4491-B2C2-5FC23330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51" y="1066800"/>
            <a:ext cx="5699422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0734C-004D-4938-8EA0-2C3867A1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0419" y="5780876"/>
            <a:ext cx="57025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99BC99BE-2082-DA0F-CF64-A2A3D668F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256" y="1562100"/>
            <a:ext cx="4359744" cy="2998021"/>
          </a:xfrm>
        </p:spPr>
        <p:txBody>
          <a:bodyPr anchor="t">
            <a:norm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</a:rPr>
              <a:t>基于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</a:rPr>
              <a:t>esp8266</a:t>
            </a: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</a:rPr>
              <a:t>的温湿度监视器设计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D6F275-8402-7A21-6FDD-C6100C207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7792" y="4300631"/>
            <a:ext cx="4358208" cy="933760"/>
          </a:xfrm>
        </p:spPr>
        <p:txBody>
          <a:bodyPr>
            <a:normAutofit/>
          </a:bodyPr>
          <a:lstStyle/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开发成员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孔羿凯</a:t>
            </a:r>
          </a:p>
        </p:txBody>
      </p:sp>
    </p:spTree>
    <p:extLst>
      <p:ext uri="{BB962C8B-B14F-4D97-AF65-F5344CB8AC3E}">
        <p14:creationId xmlns:p14="http://schemas.microsoft.com/office/powerpoint/2010/main" val="63350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7C4858-FAA3-4226-A856-193A01910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1B503-0291-4E82-A65E-72D604D9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F836C5-9601-4982-A121-CCA49BF7B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bg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436BDE-0E41-423A-4905-3D76F6CA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br>
              <a:rPr lang="zh-CN" altLang="en-US">
                <a:solidFill>
                  <a:srgbClr val="FFFFFF"/>
                </a:solidFill>
              </a:rPr>
            </a:b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CD0D05-FF47-4ABB-841C-0600CAD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831F0-F603-5AF2-7B44-D48704141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360" y="469900"/>
            <a:ext cx="5953630" cy="5405968"/>
          </a:xfrm>
        </p:spPr>
        <p:txBody>
          <a:bodyPr anchor="ctr">
            <a:normAutofit/>
          </a:bodyPr>
          <a:lstStyle/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79B31A-7B4F-A9AC-04AD-0932A080BBDB}"/>
              </a:ext>
            </a:extLst>
          </p:cNvPr>
          <p:cNvSpPr/>
          <p:nvPr/>
        </p:nvSpPr>
        <p:spPr>
          <a:xfrm>
            <a:off x="331738" y="1006012"/>
            <a:ext cx="383792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目录</a:t>
            </a:r>
            <a:endParaRPr lang="zh-CN" alt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7EFAC948-636C-DB26-5668-B81B3BD15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017" y="3048000"/>
            <a:ext cx="4465983" cy="3810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FB5D89D-1844-EF88-9892-209C60B631A5}"/>
              </a:ext>
            </a:extLst>
          </p:cNvPr>
          <p:cNvSpPr/>
          <p:nvPr/>
        </p:nvSpPr>
        <p:spPr>
          <a:xfrm>
            <a:off x="5426765" y="635508"/>
            <a:ext cx="6241774" cy="93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256A17-1F80-656F-A253-D8CF89383B7C}"/>
              </a:ext>
            </a:extLst>
          </p:cNvPr>
          <p:cNvSpPr/>
          <p:nvPr/>
        </p:nvSpPr>
        <p:spPr>
          <a:xfrm>
            <a:off x="5426765" y="994232"/>
            <a:ext cx="29706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zh-CN" altLang="en-US" sz="4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功能实现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66C1160-BF6C-AFAF-8109-08CE2671BAD5}"/>
              </a:ext>
            </a:extLst>
          </p:cNvPr>
          <p:cNvSpPr/>
          <p:nvPr/>
        </p:nvSpPr>
        <p:spPr>
          <a:xfrm>
            <a:off x="5452463" y="2190951"/>
            <a:ext cx="29706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zh-CN" altLang="en-US" sz="4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数据同步</a:t>
            </a:r>
          </a:p>
        </p:txBody>
      </p:sp>
    </p:spTree>
    <p:extLst>
      <p:ext uri="{BB962C8B-B14F-4D97-AF65-F5344CB8AC3E}">
        <p14:creationId xmlns:p14="http://schemas.microsoft.com/office/powerpoint/2010/main" val="97634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2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348758-2FA7-0F30-11DC-0F2B98FC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107796" y="2442755"/>
            <a:ext cx="3451859" cy="441851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ACCC0C5-4255-8865-BA82-7B2E6447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43" y="2285937"/>
            <a:ext cx="4650004" cy="4092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5D913F-FD1B-80EA-FAE7-65AC3DD024A9}"/>
              </a:ext>
            </a:extLst>
          </p:cNvPr>
          <p:cNvSpPr txBox="1"/>
          <p:nvPr/>
        </p:nvSpPr>
        <p:spPr>
          <a:xfrm>
            <a:off x="857787" y="758429"/>
            <a:ext cx="3633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硬件部分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05CBDB-DFAF-117A-FCBF-1584E5445D18}"/>
              </a:ext>
            </a:extLst>
          </p:cNvPr>
          <p:cNvSpPr txBox="1"/>
          <p:nvPr/>
        </p:nvSpPr>
        <p:spPr>
          <a:xfrm>
            <a:off x="6944817" y="1727706"/>
            <a:ext cx="299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组件连接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39E9FC-114B-3743-AAB9-FFE69333D81D}"/>
              </a:ext>
            </a:extLst>
          </p:cNvPr>
          <p:cNvSpPr txBox="1"/>
          <p:nvPr/>
        </p:nvSpPr>
        <p:spPr>
          <a:xfrm>
            <a:off x="757251" y="1778181"/>
            <a:ext cx="677108" cy="28738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/>
              <a:t>硬件组成：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2977E3-CFF8-5344-F086-E37AE866F586}"/>
              </a:ext>
            </a:extLst>
          </p:cNvPr>
          <p:cNvSpPr txBox="1"/>
          <p:nvPr/>
        </p:nvSpPr>
        <p:spPr>
          <a:xfrm>
            <a:off x="2130335" y="1727706"/>
            <a:ext cx="3304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ESP8266</a:t>
            </a:r>
            <a:r>
              <a:rPr lang="zh-CN" altLang="en-US" dirty="0"/>
              <a:t>开发板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USB</a:t>
            </a:r>
            <a:r>
              <a:rPr lang="zh-CN" altLang="en-US" dirty="0"/>
              <a:t>接口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OLED</a:t>
            </a:r>
            <a:r>
              <a:rPr lang="zh-CN" altLang="en-US" dirty="0"/>
              <a:t>液晶屏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DHT11</a:t>
            </a:r>
            <a:r>
              <a:rPr lang="zh-CN" altLang="en-US" dirty="0"/>
              <a:t>温湿度传感器</a:t>
            </a:r>
          </a:p>
        </p:txBody>
      </p:sp>
    </p:spTree>
    <p:extLst>
      <p:ext uri="{BB962C8B-B14F-4D97-AF65-F5344CB8AC3E}">
        <p14:creationId xmlns:p14="http://schemas.microsoft.com/office/powerpoint/2010/main" val="8884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F3061D3-B0F3-EF4B-3EA9-79F0DB5F24C3}"/>
              </a:ext>
            </a:extLst>
          </p:cNvPr>
          <p:cNvSpPr txBox="1"/>
          <p:nvPr/>
        </p:nvSpPr>
        <p:spPr>
          <a:xfrm>
            <a:off x="667988" y="495796"/>
            <a:ext cx="2556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4"/>
                </a:solidFill>
              </a:rPr>
              <a:t>代码实现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FA9F62-8925-1EE8-3C2D-EFF10AF5B722}"/>
              </a:ext>
            </a:extLst>
          </p:cNvPr>
          <p:cNvSpPr txBox="1"/>
          <p:nvPr/>
        </p:nvSpPr>
        <p:spPr>
          <a:xfrm>
            <a:off x="534390" y="1187532"/>
            <a:ext cx="429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读取温湿度值：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71C2F4-F47E-F67D-AA25-C40D76FCDD0E}"/>
              </a:ext>
            </a:extLst>
          </p:cNvPr>
          <p:cNvSpPr txBox="1"/>
          <p:nvPr/>
        </p:nvSpPr>
        <p:spPr>
          <a:xfrm>
            <a:off x="718457" y="2612571"/>
            <a:ext cx="348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Wi-Fi</a:t>
            </a:r>
            <a:r>
              <a:rPr lang="zh-CN" altLang="en-US" dirty="0"/>
              <a:t>的连接：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C49134-D793-1D34-7D62-8CD14EEAA790}"/>
              </a:ext>
            </a:extLst>
          </p:cNvPr>
          <p:cNvSpPr txBox="1"/>
          <p:nvPr/>
        </p:nvSpPr>
        <p:spPr>
          <a:xfrm>
            <a:off x="783771" y="4292930"/>
            <a:ext cx="388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数据上传至阿里云：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DC14CD-EAF7-2C7C-64FA-90704AA10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52" y="4417621"/>
            <a:ext cx="6494000" cy="23869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BF58C1-7111-377B-C9E3-259EF3F7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8" y="3179352"/>
            <a:ext cx="9588993" cy="8128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8003D8-8B2E-A600-7C4E-6F80C334B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152" y="519096"/>
            <a:ext cx="5092962" cy="23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2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55A75F7-405A-8550-0976-011BDEBE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阿里云物联网平台的数据同步</a:t>
            </a:r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2738861F-0DFE-AF08-AC05-C4A5D37C4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1335332"/>
            <a:ext cx="7625162" cy="29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55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98760-9DB8-85C2-78D5-5FE20256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微信小程序端的数据同步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7A8886-7F25-C2F1-4060-39880F53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128451"/>
            <a:ext cx="3759393" cy="55501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332978-7BAE-4575-8422-8AE58763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305" y="3811541"/>
            <a:ext cx="5740695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3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ADF9B8-E0E8-5E1F-D84D-9C80B5DCE174}"/>
              </a:ext>
            </a:extLst>
          </p:cNvPr>
          <p:cNvSpPr/>
          <p:nvPr/>
        </p:nvSpPr>
        <p:spPr>
          <a:xfrm>
            <a:off x="4782287" y="2481560"/>
            <a:ext cx="244169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zh-CN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149687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Dash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grandview display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5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76</Words>
  <Application>Microsoft Office PowerPoint</Application>
  <PresentationFormat>宽屏</PresentationFormat>
  <Paragraphs>20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等线</vt:lpstr>
      <vt:lpstr>Microsoft YaHei</vt:lpstr>
      <vt:lpstr>Arial</vt:lpstr>
      <vt:lpstr>Century Gothic</vt:lpstr>
      <vt:lpstr>Garamond</vt:lpstr>
      <vt:lpstr>Gill Sans MT</vt:lpstr>
      <vt:lpstr>Impact</vt:lpstr>
      <vt:lpstr>Times New Roman</vt:lpstr>
      <vt:lpstr>Trebuchet MS</vt:lpstr>
      <vt:lpstr>Wingdings 3</vt:lpstr>
      <vt:lpstr>DashVTI</vt:lpstr>
      <vt:lpstr>环保</vt:lpstr>
      <vt:lpstr>平面</vt:lpstr>
      <vt:lpstr>徽章</vt:lpstr>
      <vt:lpstr>网状</vt:lpstr>
      <vt:lpstr>基于esp8266的温湿度监视器设计</vt:lpstr>
      <vt:lpstr> </vt:lpstr>
      <vt:lpstr>PowerPoint 演示文稿</vt:lpstr>
      <vt:lpstr>PowerPoint 演示文稿</vt:lpstr>
      <vt:lpstr>阿里云物联网平台的数据同步</vt:lpstr>
      <vt:lpstr>微信小程序端的数据同步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基于esp8266的温湿度监视器设计</dc:title>
  <dc:creator>de rn</dc:creator>
  <cp:lastModifiedBy>rn de</cp:lastModifiedBy>
  <cp:revision>8</cp:revision>
  <dcterms:created xsi:type="dcterms:W3CDTF">2023-06-11T10:37:03Z</dcterms:created>
  <dcterms:modified xsi:type="dcterms:W3CDTF">2024-06-12T16:02:51Z</dcterms:modified>
</cp:coreProperties>
</file>